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es-ES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F9D7"/>
    <a:srgbClr val="EAEAEA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7" d="100"/>
          <a:sy n="17" d="100"/>
        </p:scale>
        <p:origin x="-828" y="1434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5970-1509-4F3E-AE55-80E9227D3D91}" type="datetimeFigureOut">
              <a:rPr lang="es-ES" smtClean="0"/>
              <a:pPr/>
              <a:t>15/12/2010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B64E-AA06-4172-9297-DF438B12FF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Laalamedill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4557" y="1028556"/>
            <a:ext cx="2528905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9600" dirty="0" smtClean="0"/>
              <a:t>TITULO</a:t>
            </a:r>
            <a:endParaRPr lang="es-ES" sz="8800" dirty="0"/>
          </a:p>
        </p:txBody>
      </p:sp>
      <p:pic>
        <p:nvPicPr>
          <p:cNvPr id="5" name="4 Imagen" descr="alamedilla def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10384" cy="2694432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700111" y="4243266"/>
            <a:ext cx="29218142" cy="15081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Autores:</a:t>
            </a:r>
          </a:p>
          <a:p>
            <a:r>
              <a:rPr lang="es-ES" sz="4400" dirty="0" smtClean="0"/>
              <a:t>Unidad de Investigación de Atención Primaria La Alamedilla. Salamanca, España</a:t>
            </a:r>
            <a:r>
              <a:rPr lang="es-ES" sz="4800" dirty="0" smtClean="0"/>
              <a:t>. </a:t>
            </a:r>
            <a:r>
              <a:rPr lang="es-ES" sz="4400" dirty="0" smtClean="0">
                <a:hlinkClick r:id="rId4"/>
              </a:rPr>
              <a:t>Laalamedill@gmail.com</a:t>
            </a:r>
            <a:endParaRPr lang="es-ES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128607" y="6457844"/>
            <a:ext cx="542928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OBJETIVOS:</a:t>
            </a:r>
            <a:endParaRPr lang="es-ES" sz="6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28607" y="9886868"/>
            <a:ext cx="5143536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METODOS:</a:t>
            </a:r>
            <a:endParaRPr lang="es-ES" sz="66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342921" y="36461804"/>
            <a:ext cx="5801332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sz="6600" dirty="0" smtClean="0"/>
              <a:t>CONCLUSIONES:</a:t>
            </a:r>
            <a:endParaRPr lang="es-ES" sz="6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414359" y="17030668"/>
            <a:ext cx="5214974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6600" dirty="0" smtClean="0"/>
              <a:t>RESULTADOS:</a:t>
            </a:r>
            <a:endParaRPr lang="es-ES" sz="6600" dirty="0"/>
          </a:p>
        </p:txBody>
      </p:sp>
      <p:sp>
        <p:nvSpPr>
          <p:cNvPr id="9" name="8 Rectángulo"/>
          <p:cNvSpPr/>
          <p:nvPr/>
        </p:nvSpPr>
        <p:spPr>
          <a:xfrm>
            <a:off x="22631445" y="42035909"/>
            <a:ext cx="66455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21175"/>
            <a:r>
              <a:rPr lang="es-ES" sz="4400" dirty="0" err="1" smtClean="0"/>
              <a:t>Colaboration</a:t>
            </a:r>
            <a:r>
              <a:rPr lang="es-ES" sz="4400" dirty="0" smtClean="0"/>
              <a:t> in </a:t>
            </a:r>
            <a:r>
              <a:rPr lang="es-ES" sz="4400" dirty="0" err="1" smtClean="0"/>
              <a:t>print</a:t>
            </a:r>
            <a:r>
              <a:rPr lang="es-ES" sz="4400" dirty="0" smtClean="0"/>
              <a:t> poster</a:t>
            </a:r>
            <a:r>
              <a:rPr lang="es-ES" sz="3600" dirty="0" smtClean="0"/>
              <a:t> </a:t>
            </a:r>
            <a:endParaRPr lang="es-ES" sz="3600" dirty="0"/>
          </a:p>
        </p:txBody>
      </p:sp>
      <p:pic>
        <p:nvPicPr>
          <p:cNvPr id="10" name="Picture 4451" descr="CG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03807" y="41771887"/>
            <a:ext cx="1727200" cy="1433513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1985863" y="7743728"/>
            <a:ext cx="2878951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4800" dirty="0" smtClean="0"/>
          </a:p>
          <a:p>
            <a:endParaRPr lang="es-ES" sz="48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914425" y="11529942"/>
            <a:ext cx="28717975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4800" dirty="0" smtClean="0"/>
          </a:p>
          <a:p>
            <a:endParaRPr lang="es-ES" sz="4800" dirty="0" smtClean="0"/>
          </a:p>
          <a:p>
            <a:endParaRPr lang="es-ES" sz="4800" dirty="0" smtClean="0"/>
          </a:p>
          <a:p>
            <a:endParaRPr lang="es-ES" sz="4800" dirty="0" smtClean="0"/>
          </a:p>
          <a:p>
            <a:endParaRPr lang="es-ES" sz="4800" dirty="0" smtClean="0"/>
          </a:p>
          <a:p>
            <a:endParaRPr lang="es-ES" sz="4800" dirty="0" smtClean="0"/>
          </a:p>
          <a:p>
            <a:endParaRPr lang="es-ES" sz="48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342921" y="37962002"/>
            <a:ext cx="3000396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s-ES" sz="5400" dirty="0" smtClean="0"/>
          </a:p>
          <a:p>
            <a:endParaRPr lang="es-ES" sz="5400" dirty="0" smtClean="0"/>
          </a:p>
          <a:p>
            <a:endParaRPr lang="es-ES" sz="5400" dirty="0" smtClean="0"/>
          </a:p>
          <a:p>
            <a:endParaRPr lang="es-E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29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GOL</dc:creator>
  <cp:lastModifiedBy>GOL</cp:lastModifiedBy>
  <cp:revision>22</cp:revision>
  <dcterms:created xsi:type="dcterms:W3CDTF">2010-11-23T18:18:32Z</dcterms:created>
  <dcterms:modified xsi:type="dcterms:W3CDTF">2010-12-15T15:06:30Z</dcterms:modified>
</cp:coreProperties>
</file>